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91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84" r:id="rId30"/>
    <p:sldId id="285" r:id="rId31"/>
    <p:sldId id="286" r:id="rId32"/>
    <p:sldId id="287" r:id="rId33"/>
    <p:sldId id="288" r:id="rId34"/>
    <p:sldId id="289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08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7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96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2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18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82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59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56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03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885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83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B0EAF2E-9F46-43C8-B4F8-C5D679D3193A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2C94C17-D897-435D-A273-224B74DDF1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78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86FA-39CD-4D40-B6EB-9952EA1B4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Introduction to 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38201-A9D1-4151-841B-0FA44B04F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8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D942-7DD5-4298-88F9-51910372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Encapsulation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E16F9-2EE1-4A3C-888D-A31C2D35F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196" y="2363391"/>
            <a:ext cx="10127607" cy="3015456"/>
          </a:xfrm>
        </p:spPr>
      </p:pic>
    </p:spTree>
    <p:extLst>
      <p:ext uri="{BB962C8B-B14F-4D97-AF65-F5344CB8AC3E}">
        <p14:creationId xmlns:p14="http://schemas.microsoft.com/office/powerpoint/2010/main" val="188031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30C-7E1C-4820-915D-A3138AA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Encapsulation</a:t>
            </a:r>
            <a:r>
              <a:rPr lang="en-IN" dirty="0"/>
              <a:t>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0FD3-646F-4782-A4D2-015EB64D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3879" y="1345378"/>
            <a:ext cx="12030553" cy="561016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97831-BB7A-49F5-B3EF-009DF3D5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78" y="1690688"/>
            <a:ext cx="9664799" cy="367188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0E5B1A9-CB9A-4224-AEB9-4120C2B442C6}"/>
              </a:ext>
            </a:extLst>
          </p:cNvPr>
          <p:cNvSpPr/>
          <p:nvPr/>
        </p:nvSpPr>
        <p:spPr>
          <a:xfrm>
            <a:off x="9582150" y="3762375"/>
            <a:ext cx="269727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533A-DDCE-4453-B45F-702DBC7CD19C}"/>
              </a:ext>
            </a:extLst>
          </p:cNvPr>
          <p:cNvSpPr txBox="1"/>
          <p:nvPr/>
        </p:nvSpPr>
        <p:spPr>
          <a:xfrm>
            <a:off x="10020300" y="4362450"/>
            <a:ext cx="106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Borrower</a:t>
            </a:r>
          </a:p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1695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D7D9-0311-45CE-93FD-011CD209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objects can be created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8324-8E0B-4529-B335-F8120357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CECCA-9B6C-485D-9678-DAACC909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46" y="1987550"/>
            <a:ext cx="9665391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A135-CAFE-4718-B7AF-C5FB6478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A1869-B8F5-464C-BA78-68EB9C8C5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29" y="2771775"/>
            <a:ext cx="10129341" cy="2053431"/>
          </a:xfrm>
        </p:spPr>
      </p:pic>
    </p:spTree>
    <p:extLst>
      <p:ext uri="{BB962C8B-B14F-4D97-AF65-F5344CB8AC3E}">
        <p14:creationId xmlns:p14="http://schemas.microsoft.com/office/powerpoint/2010/main" val="201767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2C85-E03A-4AD3-BFBB-505FBE17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B38D9-D244-4CF2-A70F-319AEA7BF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862" y="2312987"/>
            <a:ext cx="8048625" cy="3667125"/>
          </a:xfrm>
        </p:spPr>
      </p:pic>
    </p:spTree>
    <p:extLst>
      <p:ext uri="{BB962C8B-B14F-4D97-AF65-F5344CB8AC3E}">
        <p14:creationId xmlns:p14="http://schemas.microsoft.com/office/powerpoint/2010/main" val="93284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A54-6BFB-46A8-82E7-5777DDF9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Information hiding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CE37-50CD-42A6-9CC1-516962DF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95BB7-C864-41E9-880A-89A3B483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825624"/>
            <a:ext cx="6167438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5E39-C4E2-440E-86E5-2D04944A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3DAB-4E45-45BA-B57F-B2404D5C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8697-E6E3-49B1-AC85-F25490DD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571625"/>
            <a:ext cx="8115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D5D9-EF29-4F7F-8897-FBC13EAB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3CD3-60AD-4A90-9CC6-03E4ACB6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1AD52-7C14-4D6F-BE01-6661EE6A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747837"/>
            <a:ext cx="8058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ED34-65C5-4976-91B1-B3821922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412DC-5A70-441F-A577-DD7E190D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812" y="2317750"/>
            <a:ext cx="8086725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9CA81-1A15-45DB-9250-50AE0F1C52C7}"/>
              </a:ext>
            </a:extLst>
          </p:cNvPr>
          <p:cNvSpPr txBox="1"/>
          <p:nvPr/>
        </p:nvSpPr>
        <p:spPr>
          <a:xfrm>
            <a:off x="1887756" y="5790684"/>
            <a:ext cx="962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System Program                      GUI                               Application Program </a:t>
            </a:r>
          </a:p>
        </p:txBody>
      </p:sp>
    </p:spTree>
    <p:extLst>
      <p:ext uri="{BB962C8B-B14F-4D97-AF65-F5344CB8AC3E}">
        <p14:creationId xmlns:p14="http://schemas.microsoft.com/office/powerpoint/2010/main" val="29745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216C-E313-4DFC-B613-1A0E4D0F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 and Java program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8DC23-DE47-4DF4-A582-76B3103F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620" y="1933575"/>
            <a:ext cx="10694405" cy="244871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EE743A-61CC-422A-8B0A-685A009A32E3}"/>
              </a:ext>
            </a:extLst>
          </p:cNvPr>
          <p:cNvSpPr/>
          <p:nvPr/>
        </p:nvSpPr>
        <p:spPr>
          <a:xfrm>
            <a:off x="9429750" y="4038600"/>
            <a:ext cx="1190625" cy="323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1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6AF9-2137-4ECF-8939-37C4F42C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0A8B-FA05-4798-94A9-29CD1B4B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BD991-558E-47A3-858E-FE71520E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14" y="504825"/>
            <a:ext cx="10369625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6665-35F4-44CE-A0F5-308FB8C0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C8B2-EBCB-4019-A094-8C5ECBC9E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b="1" dirty="0"/>
              <a:t>*</a:t>
            </a:r>
          </a:p>
          <a:p>
            <a:pPr marL="0" indent="0">
              <a:buNone/>
            </a:pPr>
            <a:r>
              <a:rPr lang="en-IN" sz="3200" b="1" dirty="0"/>
              <a:t>**</a:t>
            </a:r>
          </a:p>
          <a:p>
            <a:pPr marL="0" indent="0">
              <a:buNone/>
            </a:pPr>
            <a:r>
              <a:rPr lang="en-IN" sz="3200" b="1" dirty="0"/>
              <a:t>***</a:t>
            </a:r>
          </a:p>
          <a:p>
            <a:pPr marL="0" indent="0">
              <a:buNone/>
            </a:pPr>
            <a:r>
              <a:rPr lang="en-IN" sz="3200" b="1" dirty="0"/>
              <a:t>****</a:t>
            </a:r>
          </a:p>
          <a:p>
            <a:pPr marL="0" indent="0">
              <a:buNone/>
            </a:pPr>
            <a:r>
              <a:rPr lang="en-IN" sz="3200" b="1" dirty="0"/>
              <a:t>*****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6548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0A21-C9AE-4C99-ACFE-49A1314F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F93F-EEF6-47A5-BFE8-739DE5760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Install and run java program</a:t>
            </a:r>
          </a:p>
        </p:txBody>
      </p:sp>
    </p:spTree>
    <p:extLst>
      <p:ext uri="{BB962C8B-B14F-4D97-AF65-F5344CB8AC3E}">
        <p14:creationId xmlns:p14="http://schemas.microsoft.com/office/powerpoint/2010/main" val="373808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56D8-ADEC-4A0B-9CA0-C8B2FDA7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 vs Java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CBBC6-2139-4D33-B3DC-6F9C01D05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210" y="2039238"/>
            <a:ext cx="6036233" cy="4523607"/>
          </a:xfrm>
        </p:spPr>
      </p:pic>
    </p:spTree>
    <p:extLst>
      <p:ext uri="{BB962C8B-B14F-4D97-AF65-F5344CB8AC3E}">
        <p14:creationId xmlns:p14="http://schemas.microsoft.com/office/powerpoint/2010/main" val="28734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F66-2BC9-4B7E-93D9-13C93E56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BB22-103B-4DAC-9083-8E79CE47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87200-CB93-4203-A6DE-8E75561B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121408"/>
            <a:ext cx="10498517" cy="38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2713-5D86-45EB-BDBF-57758FA3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Platform independent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49687-8CFA-4D13-9742-245FE401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67" y="1917517"/>
            <a:ext cx="9803757" cy="4463958"/>
          </a:xfrm>
        </p:spPr>
      </p:pic>
    </p:spTree>
    <p:extLst>
      <p:ext uri="{BB962C8B-B14F-4D97-AF65-F5344CB8AC3E}">
        <p14:creationId xmlns:p14="http://schemas.microsoft.com/office/powerpoint/2010/main" val="428229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0BCA-F928-41B3-BB1D-AEC06992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c/</a:t>
            </a:r>
            <a:r>
              <a:rPr lang="en-IN" dirty="0" err="1"/>
              <a:t>c++</a:t>
            </a:r>
            <a:r>
              <a:rPr lang="en-IN" dirty="0"/>
              <a:t> vs java execution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40283-B37F-44D5-BB91-33332B184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088" y="2430684"/>
            <a:ext cx="9340939" cy="3738621"/>
          </a:xfrm>
        </p:spPr>
      </p:pic>
    </p:spTree>
    <p:extLst>
      <p:ext uri="{BB962C8B-B14F-4D97-AF65-F5344CB8AC3E}">
        <p14:creationId xmlns:p14="http://schemas.microsoft.com/office/powerpoint/2010/main" val="362063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2E9E-3F9A-4BED-999A-868E5A2B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 vs Java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2DEE4-23BD-4166-8D0F-300A09C27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2163900"/>
            <a:ext cx="10219370" cy="4209468"/>
          </a:xfrm>
        </p:spPr>
      </p:pic>
    </p:spTree>
    <p:extLst>
      <p:ext uri="{BB962C8B-B14F-4D97-AF65-F5344CB8AC3E}">
        <p14:creationId xmlns:p14="http://schemas.microsoft.com/office/powerpoint/2010/main" val="375134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041A-898D-49E2-B8B0-63BCBBCF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programming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E269-F656-49E9-878A-7252E6299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Java SDK (heavy make your system heavy) : for super development </a:t>
            </a:r>
          </a:p>
          <a:p>
            <a:r>
              <a:rPr lang="en-IN" dirty="0"/>
              <a:t>Java JDK(lightly load)</a:t>
            </a:r>
          </a:p>
          <a:p>
            <a:r>
              <a:rPr lang="en-IN" dirty="0"/>
              <a:t>JDK is sufficient </a:t>
            </a:r>
          </a:p>
        </p:txBody>
      </p:sp>
    </p:spTree>
    <p:extLst>
      <p:ext uri="{BB962C8B-B14F-4D97-AF65-F5344CB8AC3E}">
        <p14:creationId xmlns:p14="http://schemas.microsoft.com/office/powerpoint/2010/main" val="223440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AD02-30D1-4CDC-AFBB-6A15BA67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A4A0F-E919-49F3-BD21-276551385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810" y="2209800"/>
            <a:ext cx="10124028" cy="3771900"/>
          </a:xfrm>
        </p:spPr>
      </p:pic>
    </p:spTree>
    <p:extLst>
      <p:ext uri="{BB962C8B-B14F-4D97-AF65-F5344CB8AC3E}">
        <p14:creationId xmlns:p14="http://schemas.microsoft.com/office/powerpoint/2010/main" val="412889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5B38-F7FF-4891-876C-C2834D8B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BA36B-C783-4B99-9119-0F12D256C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3" y="1738821"/>
            <a:ext cx="10185272" cy="4870171"/>
          </a:xfrm>
        </p:spPr>
      </p:pic>
    </p:spTree>
    <p:extLst>
      <p:ext uri="{BB962C8B-B14F-4D97-AF65-F5344CB8AC3E}">
        <p14:creationId xmlns:p14="http://schemas.microsoft.com/office/powerpoint/2010/main" val="4506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46AA-A9F3-428A-B780-578449A1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EC51FE-F681-4903-8B51-E1B1885E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851" y="561975"/>
            <a:ext cx="10602023" cy="5908495"/>
          </a:xfrm>
        </p:spPr>
      </p:pic>
    </p:spTree>
    <p:extLst>
      <p:ext uri="{BB962C8B-B14F-4D97-AF65-F5344CB8AC3E}">
        <p14:creationId xmlns:p14="http://schemas.microsoft.com/office/powerpoint/2010/main" val="1676659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5010-810A-49AB-BD1C-31E5977D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26599-9D09-47AD-8C3D-656E8D86A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1" y="1899693"/>
            <a:ext cx="10322223" cy="4605882"/>
          </a:xfrm>
        </p:spPr>
      </p:pic>
    </p:spTree>
    <p:extLst>
      <p:ext uri="{BB962C8B-B14F-4D97-AF65-F5344CB8AC3E}">
        <p14:creationId xmlns:p14="http://schemas.microsoft.com/office/powerpoint/2010/main" val="2919991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A529-F110-46B6-85A2-46BD60E4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4BCEC-2603-48EF-885B-2C4587577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24050"/>
            <a:ext cx="10081832" cy="4449317"/>
          </a:xfrm>
        </p:spPr>
      </p:pic>
    </p:spTree>
    <p:extLst>
      <p:ext uri="{BB962C8B-B14F-4D97-AF65-F5344CB8AC3E}">
        <p14:creationId xmlns:p14="http://schemas.microsoft.com/office/powerpoint/2010/main" val="3693110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B183-F5B6-41F3-881F-292358A7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99CD5-3191-4C22-A993-DCF1DA90D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49" y="1792784"/>
            <a:ext cx="10058399" cy="4617169"/>
          </a:xfrm>
        </p:spPr>
      </p:pic>
    </p:spTree>
    <p:extLst>
      <p:ext uri="{BB962C8B-B14F-4D97-AF65-F5344CB8AC3E}">
        <p14:creationId xmlns:p14="http://schemas.microsoft.com/office/powerpoint/2010/main" val="509481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4F2B-0D80-4D93-8ECC-CD07D6CB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DD990-C67A-4F67-91E2-7A247769E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7" y="2181510"/>
            <a:ext cx="8985663" cy="4143090"/>
          </a:xfrm>
        </p:spPr>
      </p:pic>
    </p:spTree>
    <p:extLst>
      <p:ext uri="{BB962C8B-B14F-4D97-AF65-F5344CB8AC3E}">
        <p14:creationId xmlns:p14="http://schemas.microsoft.com/office/powerpoint/2010/main" val="4166206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137A-554C-41C6-AFBD-59E0C161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654A9-4153-405B-9048-A45C9CDA5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2093976"/>
            <a:ext cx="7742237" cy="4231635"/>
          </a:xfrm>
        </p:spPr>
      </p:pic>
    </p:spTree>
    <p:extLst>
      <p:ext uri="{BB962C8B-B14F-4D97-AF65-F5344CB8AC3E}">
        <p14:creationId xmlns:p14="http://schemas.microsoft.com/office/powerpoint/2010/main" val="260739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3733-4093-40FA-B3F5-B64C5878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91532-BFB4-4409-A75A-FF044D68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45" y="2286000"/>
            <a:ext cx="9576838" cy="36194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DAD6B-5930-45E7-802D-40D4A3F9B91D}"/>
              </a:ext>
            </a:extLst>
          </p:cNvPr>
          <p:cNvSpPr txBox="1"/>
          <p:nvPr/>
        </p:nvSpPr>
        <p:spPr>
          <a:xfrm>
            <a:off x="1514475" y="5981700"/>
            <a:ext cx="646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Java is case sensitive area, Area , AREA is different </a:t>
            </a:r>
          </a:p>
        </p:txBody>
      </p:sp>
    </p:spTree>
    <p:extLst>
      <p:ext uri="{BB962C8B-B14F-4D97-AF65-F5344CB8AC3E}">
        <p14:creationId xmlns:p14="http://schemas.microsoft.com/office/powerpoint/2010/main" val="426659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27AA-2BBF-456A-90A4-12100737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B0033-A604-4885-99FE-15E63F49C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70" y="619125"/>
            <a:ext cx="11143633" cy="5772149"/>
          </a:xfrm>
        </p:spPr>
      </p:pic>
    </p:spTree>
    <p:extLst>
      <p:ext uri="{BB962C8B-B14F-4D97-AF65-F5344CB8AC3E}">
        <p14:creationId xmlns:p14="http://schemas.microsoft.com/office/powerpoint/2010/main" val="35746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9A26-A884-472A-AA02-97C4715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Von Neuman architecture for computing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F8CCE5-BB5F-4146-811A-BAD7C5D6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2651125"/>
            <a:ext cx="6305550" cy="2990850"/>
          </a:xfrm>
        </p:spPr>
      </p:pic>
    </p:spTree>
    <p:extLst>
      <p:ext uri="{BB962C8B-B14F-4D97-AF65-F5344CB8AC3E}">
        <p14:creationId xmlns:p14="http://schemas.microsoft.com/office/powerpoint/2010/main" val="340854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9371-684F-417E-82C0-6198458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languages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05201-501E-4083-816B-71B1183C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635" y="1781175"/>
            <a:ext cx="7442428" cy="4219575"/>
          </a:xfrm>
        </p:spPr>
      </p:pic>
    </p:spTree>
    <p:extLst>
      <p:ext uri="{BB962C8B-B14F-4D97-AF65-F5344CB8AC3E}">
        <p14:creationId xmlns:p14="http://schemas.microsoft.com/office/powerpoint/2010/main" val="295294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12BF-F900-41BD-B768-C8817544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generation programming language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E5A5B-99DD-4692-A9B2-BFFA3F6D7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387" y="2717800"/>
            <a:ext cx="8029575" cy="2857500"/>
          </a:xfrm>
        </p:spPr>
      </p:pic>
    </p:spTree>
    <p:extLst>
      <p:ext uri="{BB962C8B-B14F-4D97-AF65-F5344CB8AC3E}">
        <p14:creationId xmlns:p14="http://schemas.microsoft.com/office/powerpoint/2010/main" val="188225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B49C-E08A-4B90-8F1D-A6A836D0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Programming principals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48BE-DA04-4727-AB5F-3B947C85BA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Function oriented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BC28E-5792-480D-81FC-7C6AD2FE58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Object Oriented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6F1A9-2C1B-43A8-A03A-C9EE9E7F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2548731"/>
            <a:ext cx="4781550" cy="290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0C4A3-501E-4F16-90E2-901385A9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2619375"/>
            <a:ext cx="50958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B7BE-AA1D-433F-8817-D2D9EF9B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Java Programming Paradigms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86F88-A841-403A-92AB-09E6D621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100"/>
            <a:ext cx="9628027" cy="3310731"/>
          </a:xfrm>
        </p:spPr>
      </p:pic>
    </p:spTree>
    <p:extLst>
      <p:ext uri="{BB962C8B-B14F-4D97-AF65-F5344CB8AC3E}">
        <p14:creationId xmlns:p14="http://schemas.microsoft.com/office/powerpoint/2010/main" val="2787235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5136</TotalTime>
  <Words>111</Words>
  <Application>Microsoft Office PowerPoint</Application>
  <PresentationFormat>Widescreen</PresentationFormat>
  <Paragraphs>35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Rockwell</vt:lpstr>
      <vt:lpstr>Rockwell Condensed</vt:lpstr>
      <vt:lpstr>Wingdings</vt:lpstr>
      <vt:lpstr>Wood Type</vt:lpstr>
      <vt:lpstr>Introduction to OOP</vt:lpstr>
      <vt:lpstr>PowerPoint Presentation</vt:lpstr>
      <vt:lpstr>PowerPoint Presentation</vt:lpstr>
      <vt:lpstr>PowerPoint Presentation</vt:lpstr>
      <vt:lpstr>Von Neuman architecture for computing </vt:lpstr>
      <vt:lpstr>Programming languages </vt:lpstr>
      <vt:lpstr>Third generation programming language </vt:lpstr>
      <vt:lpstr>High Level Programming principals  </vt:lpstr>
      <vt:lpstr>Java Programming Paradigms </vt:lpstr>
      <vt:lpstr>Encapsulation </vt:lpstr>
      <vt:lpstr>Encapsulation example </vt:lpstr>
      <vt:lpstr>Multiple objects can be created </vt:lpstr>
      <vt:lpstr>Inheritance </vt:lpstr>
      <vt:lpstr>PowerPoint Presentation</vt:lpstr>
      <vt:lpstr>Information hiding </vt:lpstr>
      <vt:lpstr>PowerPoint Presentation</vt:lpstr>
      <vt:lpstr>PowerPoint Presentation</vt:lpstr>
      <vt:lpstr>PowerPoint Presentation</vt:lpstr>
      <vt:lpstr>C and Java program</vt:lpstr>
      <vt:lpstr>PowerPoint Presentation</vt:lpstr>
      <vt:lpstr>PowerPoint Presentation</vt:lpstr>
      <vt:lpstr>C vs Java </vt:lpstr>
      <vt:lpstr>PowerPoint Presentation</vt:lpstr>
      <vt:lpstr>Platform independent </vt:lpstr>
      <vt:lpstr>c/c++ vs java execution </vt:lpstr>
      <vt:lpstr>C++ vs Java </vt:lpstr>
      <vt:lpstr>Java programming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anjali.yeole@ves.ac.in</dc:creator>
  <cp:lastModifiedBy>anjali.yeole@ves.ac.in</cp:lastModifiedBy>
  <cp:revision>7</cp:revision>
  <dcterms:created xsi:type="dcterms:W3CDTF">2021-08-25T18:04:24Z</dcterms:created>
  <dcterms:modified xsi:type="dcterms:W3CDTF">2021-08-30T09:06:31Z</dcterms:modified>
</cp:coreProperties>
</file>